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1062" r:id="rId5"/>
    <p:sldId id="259" r:id="rId6"/>
    <p:sldId id="260" r:id="rId7"/>
    <p:sldId id="261" r:id="rId8"/>
    <p:sldId id="263" r:id="rId9"/>
    <p:sldId id="1060" r:id="rId10"/>
    <p:sldId id="1061" r:id="rId11"/>
    <p:sldId id="264" r:id="rId12"/>
    <p:sldId id="265" r:id="rId13"/>
    <p:sldId id="290" r:id="rId14"/>
    <p:sldId id="291" r:id="rId15"/>
    <p:sldId id="292" r:id="rId16"/>
    <p:sldId id="293" r:id="rId17"/>
    <p:sldId id="294" r:id="rId18"/>
    <p:sldId id="295" r:id="rId19"/>
    <p:sldId id="297" r:id="rId20"/>
    <p:sldId id="298" r:id="rId21"/>
  </p:sldIdLst>
  <p:sldSz cx="13817600" cy="7772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A5B596-B1B6-40AC-A89B-4C7FCDFFE873}">
  <a:tblStyle styleId="{96A5B596-B1B6-40AC-A89B-4C7FCDFFE8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57B6E2-A5D6-4090-A2FB-C6217C0C0E8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04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S::cesar.lopezg@upb.edu.co::0dfa9112-9251-4882-b472-cf2dfcee09d1" providerId="AD" clId="Web-{05593FD2-EAD3-7E54-80E2-14DAA14A8F89}"/>
    <pc:docChg chg="delSld modSld">
      <pc:chgData name="Cesar Augusto Lopez Gallego" userId="S::cesar.lopezg@upb.edu.co::0dfa9112-9251-4882-b472-cf2dfcee09d1" providerId="AD" clId="Web-{05593FD2-EAD3-7E54-80E2-14DAA14A8F89}" dt="2022-07-18T21:37:34.216" v="47" actId="14100"/>
      <pc:docMkLst>
        <pc:docMk/>
      </pc:docMkLst>
      <pc:sldChg chg="addSp delSp modSp mod modClrScheme chgLayout">
        <pc:chgData name="Cesar Augusto Lopez Gallego" userId="S::cesar.lopezg@upb.edu.co::0dfa9112-9251-4882-b472-cf2dfcee09d1" providerId="AD" clId="Web-{05593FD2-EAD3-7E54-80E2-14DAA14A8F89}" dt="2022-07-18T21:34:50.477" v="9" actId="1076"/>
        <pc:sldMkLst>
          <pc:docMk/>
          <pc:sldMk cId="0" sldId="260"/>
        </pc:sldMkLst>
        <pc:spChg chg="del mod">
          <ac:chgData name="Cesar Augusto Lopez Gallego" userId="S::cesar.lopezg@upb.edu.co::0dfa9112-9251-4882-b472-cf2dfcee09d1" providerId="AD" clId="Web-{05593FD2-EAD3-7E54-80E2-14DAA14A8F89}" dt="2022-07-18T21:34:11.070" v="2"/>
          <ac:spMkLst>
            <pc:docMk/>
            <pc:sldMk cId="0" sldId="260"/>
            <ac:spMk id="2" creationId="{61A8332A-4A5D-B4DF-B279-BC6C9BDA57E3}"/>
          </ac:spMkLst>
        </pc:spChg>
        <pc:spChg chg="add mod ord">
          <ac:chgData name="Cesar Augusto Lopez Gallego" userId="S::cesar.lopezg@upb.edu.co::0dfa9112-9251-4882-b472-cf2dfcee09d1" providerId="AD" clId="Web-{05593FD2-EAD3-7E54-80E2-14DAA14A8F89}" dt="2022-07-18T21:34:37.039" v="7"/>
          <ac:spMkLst>
            <pc:docMk/>
            <pc:sldMk cId="0" sldId="260"/>
            <ac:spMk id="3" creationId="{54147134-4348-098F-3E7F-A8835C7AD3F9}"/>
          </ac:spMkLst>
        </pc:spChg>
        <pc:spChg chg="mod ord">
          <ac:chgData name="Cesar Augusto Lopez Gallego" userId="S::cesar.lopezg@upb.edu.co::0dfa9112-9251-4882-b472-cf2dfcee09d1" providerId="AD" clId="Web-{05593FD2-EAD3-7E54-80E2-14DAA14A8F89}" dt="2022-07-18T21:34:45.368" v="8" actId="14100"/>
          <ac:spMkLst>
            <pc:docMk/>
            <pc:sldMk cId="0" sldId="260"/>
            <ac:spMk id="190" creationId="{00000000-0000-0000-0000-000000000000}"/>
          </ac:spMkLst>
        </pc:spChg>
        <pc:spChg chg="mod ord">
          <ac:chgData name="Cesar Augusto Lopez Gallego" userId="S::cesar.lopezg@upb.edu.co::0dfa9112-9251-4882-b472-cf2dfcee09d1" providerId="AD" clId="Web-{05593FD2-EAD3-7E54-80E2-14DAA14A8F89}" dt="2022-07-18T21:34:50.477" v="9" actId="1076"/>
          <ac:spMkLst>
            <pc:docMk/>
            <pc:sldMk cId="0" sldId="260"/>
            <ac:spMk id="191" creationId="{00000000-0000-0000-0000-000000000000}"/>
          </ac:spMkLst>
        </pc:spChg>
      </pc:sldChg>
      <pc:sldChg chg="modSp">
        <pc:chgData name="Cesar Augusto Lopez Gallego" userId="S::cesar.lopezg@upb.edu.co::0dfa9112-9251-4882-b472-cf2dfcee09d1" providerId="AD" clId="Web-{05593FD2-EAD3-7E54-80E2-14DAA14A8F89}" dt="2022-07-18T21:37:34.216" v="47" actId="14100"/>
        <pc:sldMkLst>
          <pc:docMk/>
          <pc:sldMk cId="0" sldId="265"/>
        </pc:sldMkLst>
        <pc:spChg chg="mod">
          <ac:chgData name="Cesar Augusto Lopez Gallego" userId="S::cesar.lopezg@upb.edu.co::0dfa9112-9251-4882-b472-cf2dfcee09d1" providerId="AD" clId="Web-{05593FD2-EAD3-7E54-80E2-14DAA14A8F89}" dt="2022-07-18T21:37:34.216" v="47" actId="14100"/>
          <ac:spMkLst>
            <pc:docMk/>
            <pc:sldMk cId="0" sldId="265"/>
            <ac:spMk id="221" creationId="{00000000-0000-0000-0000-000000000000}"/>
          </ac:spMkLst>
        </pc:spChg>
      </pc:sldChg>
      <pc:sldChg chg="del">
        <pc:chgData name="Cesar Augusto Lopez Gallego" userId="S::cesar.lopezg@upb.edu.co::0dfa9112-9251-4882-b472-cf2dfcee09d1" providerId="AD" clId="Web-{05593FD2-EAD3-7E54-80E2-14DAA14A8F89}" dt="2022-07-18T21:35:38.978" v="29"/>
        <pc:sldMkLst>
          <pc:docMk/>
          <pc:sldMk cId="0" sldId="270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78" v="28"/>
        <pc:sldMkLst>
          <pc:docMk/>
          <pc:sldMk cId="0" sldId="271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7"/>
        <pc:sldMkLst>
          <pc:docMk/>
          <pc:sldMk cId="0" sldId="272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6"/>
        <pc:sldMkLst>
          <pc:docMk/>
          <pc:sldMk cId="0" sldId="273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5"/>
        <pc:sldMkLst>
          <pc:docMk/>
          <pc:sldMk cId="0" sldId="274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4"/>
        <pc:sldMkLst>
          <pc:docMk/>
          <pc:sldMk cId="0" sldId="275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3"/>
        <pc:sldMkLst>
          <pc:docMk/>
          <pc:sldMk cId="0" sldId="276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2"/>
        <pc:sldMkLst>
          <pc:docMk/>
          <pc:sldMk cId="0" sldId="277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1"/>
        <pc:sldMkLst>
          <pc:docMk/>
          <pc:sldMk cId="0" sldId="278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0"/>
        <pc:sldMkLst>
          <pc:docMk/>
          <pc:sldMk cId="0" sldId="279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9"/>
        <pc:sldMkLst>
          <pc:docMk/>
          <pc:sldMk cId="0" sldId="280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8"/>
        <pc:sldMkLst>
          <pc:docMk/>
          <pc:sldMk cId="0" sldId="281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7"/>
        <pc:sldMkLst>
          <pc:docMk/>
          <pc:sldMk cId="0" sldId="282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6"/>
        <pc:sldMkLst>
          <pc:docMk/>
          <pc:sldMk cId="0" sldId="283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5"/>
        <pc:sldMkLst>
          <pc:docMk/>
          <pc:sldMk cId="0" sldId="284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4"/>
        <pc:sldMkLst>
          <pc:docMk/>
          <pc:sldMk cId="0" sldId="285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3"/>
        <pc:sldMkLst>
          <pc:docMk/>
          <pc:sldMk cId="0" sldId="286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2"/>
        <pc:sldMkLst>
          <pc:docMk/>
          <pc:sldMk cId="0" sldId="287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1"/>
        <pc:sldMkLst>
          <pc:docMk/>
          <pc:sldMk cId="0" sldId="288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0"/>
        <pc:sldMkLst>
          <pc:docMk/>
          <pc:sldMk cId="0" sldId="289"/>
        </pc:sldMkLst>
      </pc:sldChg>
    </pc:docChg>
  </pc:docChgLst>
  <pc:docChgLst>
    <pc:chgData name="Cesar Augusto Lopez Gallego" userId="S::cesar.lopezg@upb.edu.co::0dfa9112-9251-4882-b472-cf2dfcee09d1" providerId="AD" clId="Web-{8C5BFB9E-5A17-876C-C042-EA32FFB0513B}"/>
    <pc:docChg chg="modSld">
      <pc:chgData name="Cesar Augusto Lopez Gallego" userId="S::cesar.lopezg@upb.edu.co::0dfa9112-9251-4882-b472-cf2dfcee09d1" providerId="AD" clId="Web-{8C5BFB9E-5A17-876C-C042-EA32FFB0513B}" dt="2022-07-18T21:31:31.573" v="87" actId="20577"/>
      <pc:docMkLst>
        <pc:docMk/>
      </pc:docMkLst>
      <pc:sldChg chg="addSp modSp">
        <pc:chgData name="Cesar Augusto Lopez Gallego" userId="S::cesar.lopezg@upb.edu.co::0dfa9112-9251-4882-b472-cf2dfcee09d1" providerId="AD" clId="Web-{8C5BFB9E-5A17-876C-C042-EA32FFB0513B}" dt="2022-07-18T21:31:31.573" v="87" actId="20577"/>
        <pc:sldMkLst>
          <pc:docMk/>
          <pc:sldMk cId="0" sldId="260"/>
        </pc:sldMkLst>
        <pc:spChg chg="add mod">
          <ac:chgData name="Cesar Augusto Lopez Gallego" userId="S::cesar.lopezg@upb.edu.co::0dfa9112-9251-4882-b472-cf2dfcee09d1" providerId="AD" clId="Web-{8C5BFB9E-5A17-876C-C042-EA32FFB0513B}" dt="2022-07-18T21:31:31.573" v="87" actId="20577"/>
          <ac:spMkLst>
            <pc:docMk/>
            <pc:sldMk cId="0" sldId="260"/>
            <ac:spMk id="2" creationId="{61A8332A-4A5D-B4DF-B279-BC6C9BDA57E3}"/>
          </ac:spMkLst>
        </pc:spChg>
        <pc:spChg chg="mod">
          <ac:chgData name="Cesar Augusto Lopez Gallego" userId="S::cesar.lopezg@upb.edu.co::0dfa9112-9251-4882-b472-cf2dfcee09d1" providerId="AD" clId="Web-{8C5BFB9E-5A17-876C-C042-EA32FFB0513B}" dt="2022-07-18T21:30:55.728" v="77" actId="14100"/>
          <ac:spMkLst>
            <pc:docMk/>
            <pc:sldMk cId="0" sldId="260"/>
            <ac:spMk id="191" creationId="{00000000-0000-0000-0000-000000000000}"/>
          </ac:spMkLst>
        </pc:spChg>
      </pc:sldChg>
    </pc:docChg>
  </pc:docChgLst>
  <pc:docChgLst>
    <pc:chgData name="Cesar Augusto Lopez Gallego" userId="S::cesar.lopezg@upb.edu.co::0dfa9112-9251-4882-b472-cf2dfcee09d1" providerId="AD" clId="Web-{7159DD79-BB3D-8E25-049F-6022BC330593}"/>
    <pc:docChg chg="modSld">
      <pc:chgData name="Cesar Augusto Lopez Gallego" userId="S::cesar.lopezg@upb.edu.co::0dfa9112-9251-4882-b472-cf2dfcee09d1" providerId="AD" clId="Web-{7159DD79-BB3D-8E25-049F-6022BC330593}" dt="2022-07-18T21:32:41.697" v="20" actId="20577"/>
      <pc:docMkLst>
        <pc:docMk/>
      </pc:docMkLst>
      <pc:sldChg chg="modSp">
        <pc:chgData name="Cesar Augusto Lopez Gallego" userId="S::cesar.lopezg@upb.edu.co::0dfa9112-9251-4882-b472-cf2dfcee09d1" providerId="AD" clId="Web-{7159DD79-BB3D-8E25-049F-6022BC330593}" dt="2022-07-18T21:32:41.697" v="20" actId="20577"/>
        <pc:sldMkLst>
          <pc:docMk/>
          <pc:sldMk cId="0" sldId="260"/>
        </pc:sldMkLst>
        <pc:spChg chg="mod">
          <ac:chgData name="Cesar Augusto Lopez Gallego" userId="S::cesar.lopezg@upb.edu.co::0dfa9112-9251-4882-b472-cf2dfcee09d1" providerId="AD" clId="Web-{7159DD79-BB3D-8E25-049F-6022BC330593}" dt="2022-07-18T21:32:11.649" v="6" actId="20577"/>
          <ac:spMkLst>
            <pc:docMk/>
            <pc:sldMk cId="0" sldId="260"/>
            <ac:spMk id="2" creationId="{61A8332A-4A5D-B4DF-B279-BC6C9BDA57E3}"/>
          </ac:spMkLst>
        </pc:spChg>
        <pc:spChg chg="mod">
          <ac:chgData name="Cesar Augusto Lopez Gallego" userId="S::cesar.lopezg@upb.edu.co::0dfa9112-9251-4882-b472-cf2dfcee09d1" providerId="AD" clId="Web-{7159DD79-BB3D-8E25-049F-6022BC330593}" dt="2022-07-18T21:32:41.697" v="20" actId="20577"/>
          <ac:spMkLst>
            <pc:docMk/>
            <pc:sldMk cId="0" sldId="260"/>
            <ac:spMk id="191" creationId="{00000000-0000-0000-0000-000000000000}"/>
          </ac:spMkLst>
        </pc:spChg>
      </pc:sldChg>
    </pc:docChg>
  </pc:docChgLst>
  <pc:docChgLst>
    <pc:chgData name="Cesar Augusto Lopez Gallego" userId="0dfa9112-9251-4882-b472-cf2dfcee09d1" providerId="ADAL" clId="{8D5B3818-1AA9-409A-BF8D-82C3B113A437}"/>
    <pc:docChg chg="custSel addSld delSld modSld">
      <pc:chgData name="Cesar Augusto Lopez Gallego" userId="0dfa9112-9251-4882-b472-cf2dfcee09d1" providerId="ADAL" clId="{8D5B3818-1AA9-409A-BF8D-82C3B113A437}" dt="2024-01-23T21:59:34.127" v="160"/>
      <pc:docMkLst>
        <pc:docMk/>
      </pc:docMkLst>
      <pc:sldChg chg="delSp modSp del mod">
        <pc:chgData name="Cesar Augusto Lopez Gallego" userId="0dfa9112-9251-4882-b472-cf2dfcee09d1" providerId="ADAL" clId="{8D5B3818-1AA9-409A-BF8D-82C3B113A437}" dt="2024-01-23T21:59:28.631" v="159" actId="47"/>
        <pc:sldMkLst>
          <pc:docMk/>
          <pc:sldMk cId="0" sldId="258"/>
        </pc:sldMkLst>
        <pc:spChg chg="mod">
          <ac:chgData name="Cesar Augusto Lopez Gallego" userId="0dfa9112-9251-4882-b472-cf2dfcee09d1" providerId="ADAL" clId="{8D5B3818-1AA9-409A-BF8D-82C3B113A437}" dt="2024-01-23T21:57:50.485" v="158" actId="20577"/>
          <ac:spMkLst>
            <pc:docMk/>
            <pc:sldMk cId="0" sldId="258"/>
            <ac:spMk id="175" creationId="{00000000-0000-0000-0000-000000000000}"/>
          </ac:spMkLst>
        </pc:spChg>
        <pc:picChg chg="del">
          <ac:chgData name="Cesar Augusto Lopez Gallego" userId="0dfa9112-9251-4882-b472-cf2dfcee09d1" providerId="ADAL" clId="{8D5B3818-1AA9-409A-BF8D-82C3B113A437}" dt="2024-01-23T21:57:48.152" v="156" actId="478"/>
          <ac:picMkLst>
            <pc:docMk/>
            <pc:sldMk cId="0" sldId="258"/>
            <ac:picMk id="177" creationId="{00000000-0000-0000-0000-000000000000}"/>
          </ac:picMkLst>
        </pc:picChg>
      </pc:sldChg>
      <pc:sldChg chg="delSp modSp mod">
        <pc:chgData name="Cesar Augusto Lopez Gallego" userId="0dfa9112-9251-4882-b472-cf2dfcee09d1" providerId="ADAL" clId="{8D5B3818-1AA9-409A-BF8D-82C3B113A437}" dt="2024-01-23T21:53:33.458" v="3" actId="1076"/>
        <pc:sldMkLst>
          <pc:docMk/>
          <pc:sldMk cId="0" sldId="261"/>
        </pc:sldMkLst>
        <pc:picChg chg="del">
          <ac:chgData name="Cesar Augusto Lopez Gallego" userId="0dfa9112-9251-4882-b472-cf2dfcee09d1" providerId="ADAL" clId="{8D5B3818-1AA9-409A-BF8D-82C3B113A437}" dt="2024-01-23T21:53:20.165" v="0" actId="478"/>
          <ac:picMkLst>
            <pc:docMk/>
            <pc:sldMk cId="0" sldId="261"/>
            <ac:picMk id="2" creationId="{429BCD10-3E96-44DC-9FA4-A109BE68FBF7}"/>
          </ac:picMkLst>
        </pc:picChg>
        <pc:picChg chg="mod">
          <ac:chgData name="Cesar Augusto Lopez Gallego" userId="0dfa9112-9251-4882-b472-cf2dfcee09d1" providerId="ADAL" clId="{8D5B3818-1AA9-409A-BF8D-82C3B113A437}" dt="2024-01-23T21:53:33.458" v="3" actId="1076"/>
          <ac:picMkLst>
            <pc:docMk/>
            <pc:sldMk cId="0" sldId="261"/>
            <ac:picMk id="197" creationId="{00000000-0000-0000-0000-000000000000}"/>
          </ac:picMkLst>
        </pc:picChg>
      </pc:sldChg>
      <pc:sldChg chg="del">
        <pc:chgData name="Cesar Augusto Lopez Gallego" userId="0dfa9112-9251-4882-b472-cf2dfcee09d1" providerId="ADAL" clId="{8D5B3818-1AA9-409A-BF8D-82C3B113A437}" dt="2024-01-23T21:53:24.292" v="1" actId="47"/>
        <pc:sldMkLst>
          <pc:docMk/>
          <pc:sldMk cId="0" sldId="262"/>
        </pc:sldMkLst>
      </pc:sldChg>
      <pc:sldChg chg="modSp add mod">
        <pc:chgData name="Cesar Augusto Lopez Gallego" userId="0dfa9112-9251-4882-b472-cf2dfcee09d1" providerId="ADAL" clId="{8D5B3818-1AA9-409A-BF8D-82C3B113A437}" dt="2024-01-23T21:55:32.698" v="103" actId="20577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8D5B3818-1AA9-409A-BF8D-82C3B113A437}" dt="2024-01-23T21:55:32.698" v="103" actId="20577"/>
          <ac:spMkLst>
            <pc:docMk/>
            <pc:sldMk cId="4273355344" sldId="1060"/>
            <ac:spMk id="3" creationId="{031140E7-010D-47CD-B1A5-55729F49EBB9}"/>
          </ac:spMkLst>
        </pc:spChg>
      </pc:sldChg>
      <pc:sldChg chg="addSp delSp modSp add mod">
        <pc:chgData name="Cesar Augusto Lopez Gallego" userId="0dfa9112-9251-4882-b472-cf2dfcee09d1" providerId="ADAL" clId="{8D5B3818-1AA9-409A-BF8D-82C3B113A437}" dt="2024-01-23T21:57:08.785" v="125" actId="1076"/>
        <pc:sldMkLst>
          <pc:docMk/>
          <pc:sldMk cId="3447092870" sldId="1061"/>
        </pc:sldMkLst>
        <pc:spChg chg="mod">
          <ac:chgData name="Cesar Augusto Lopez Gallego" userId="0dfa9112-9251-4882-b472-cf2dfcee09d1" providerId="ADAL" clId="{8D5B3818-1AA9-409A-BF8D-82C3B113A437}" dt="2024-01-23T21:56:54.448" v="113" actId="1076"/>
          <ac:spMkLst>
            <pc:docMk/>
            <pc:sldMk cId="3447092870" sldId="1061"/>
            <ac:spMk id="2" creationId="{33264C81-86F3-4333-BA74-7A75BF9BF9BF}"/>
          </ac:spMkLst>
        </pc:spChg>
        <pc:spChg chg="mod">
          <ac:chgData name="Cesar Augusto Lopez Gallego" userId="0dfa9112-9251-4882-b472-cf2dfcee09d1" providerId="ADAL" clId="{8D5B3818-1AA9-409A-BF8D-82C3B113A437}" dt="2024-01-23T21:57:00.778" v="122" actId="20577"/>
          <ac:spMkLst>
            <pc:docMk/>
            <pc:sldMk cId="3447092870" sldId="1061"/>
            <ac:spMk id="8" creationId="{656A0B15-AD26-442C-B561-91A4F3734813}"/>
          </ac:spMkLst>
        </pc:spChg>
        <pc:picChg chg="add mod">
          <ac:chgData name="Cesar Augusto Lopez Gallego" userId="0dfa9112-9251-4882-b472-cf2dfcee09d1" providerId="ADAL" clId="{8D5B3818-1AA9-409A-BF8D-82C3B113A437}" dt="2024-01-23T21:57:08.785" v="125" actId="1076"/>
          <ac:picMkLst>
            <pc:docMk/>
            <pc:sldMk cId="3447092870" sldId="1061"/>
            <ac:picMk id="5" creationId="{FA0537E8-0C1A-449F-A74E-F676D0DAB256}"/>
          </ac:picMkLst>
        </pc:picChg>
        <pc:picChg chg="del">
          <ac:chgData name="Cesar Augusto Lopez Gallego" userId="0dfa9112-9251-4882-b472-cf2dfcee09d1" providerId="ADAL" clId="{8D5B3818-1AA9-409A-BF8D-82C3B113A437}" dt="2024-01-23T21:55:44.482" v="105" actId="478"/>
          <ac:picMkLst>
            <pc:docMk/>
            <pc:sldMk cId="3447092870" sldId="1061"/>
            <ac:picMk id="12" creationId="{C274CF94-2198-4704-8859-5000A910D9BF}"/>
          </ac:picMkLst>
        </pc:picChg>
      </pc:sldChg>
      <pc:sldChg chg="add">
        <pc:chgData name="Cesar Augusto Lopez Gallego" userId="0dfa9112-9251-4882-b472-cf2dfcee09d1" providerId="ADAL" clId="{8D5B3818-1AA9-409A-BF8D-82C3B113A437}" dt="2024-01-23T21:59:34.127" v="160"/>
        <pc:sldMkLst>
          <pc:docMk/>
          <pc:sldMk cId="1922129907" sldId="1062"/>
        </pc:sldMkLst>
      </pc:sldChg>
    </pc:docChg>
  </pc:docChgLst>
  <pc:docChgLst>
    <pc:chgData name="Cesar Augusto Lopez Gallego" userId="S::cesar.lopezg@upb.edu.co::0dfa9112-9251-4882-b472-cf2dfcee09d1" providerId="AD" clId="Web-{F78B1EF5-E98D-161C-21ED-255FE85DB2F8}"/>
    <pc:docChg chg="delSld">
      <pc:chgData name="Cesar Augusto Lopez Gallego" userId="S::cesar.lopezg@upb.edu.co::0dfa9112-9251-4882-b472-cf2dfcee09d1" providerId="AD" clId="Web-{F78B1EF5-E98D-161C-21ED-255FE85DB2F8}" dt="2022-07-18T22:30:54.354" v="0"/>
      <pc:docMkLst>
        <pc:docMk/>
      </pc:docMkLst>
      <pc:sldChg chg="del">
        <pc:chgData name="Cesar Augusto Lopez Gallego" userId="S::cesar.lopezg@upb.edu.co::0dfa9112-9251-4882-b472-cf2dfcee09d1" providerId="AD" clId="Web-{F78B1EF5-E98D-161C-21ED-255FE85DB2F8}" dt="2022-07-18T22:30:54.354" v="0"/>
        <pc:sldMkLst>
          <pc:docMk/>
          <pc:sldMk cId="0" sldId="296"/>
        </pc:sldMkLst>
      </pc:sldChg>
    </pc:docChg>
  </pc:docChgLst>
  <pc:docChgLst>
    <pc:chgData name="Cesar Augusto Lopez Gallego" userId="0dfa9112-9251-4882-b472-cf2dfcee09d1" providerId="ADAL" clId="{6EC77422-F396-426F-BA78-16D82B5A8187}"/>
    <pc:docChg chg="custSel modSld">
      <pc:chgData name="Cesar Augusto Lopez Gallego" userId="0dfa9112-9251-4882-b472-cf2dfcee09d1" providerId="ADAL" clId="{6EC77422-F396-426F-BA78-16D82B5A8187}" dt="2022-01-20T13:38:58.485" v="24" actId="404"/>
      <pc:docMkLst>
        <pc:docMk/>
      </pc:docMkLst>
      <pc:sldChg chg="modSp">
        <pc:chgData name="Cesar Augusto Lopez Gallego" userId="0dfa9112-9251-4882-b472-cf2dfcee09d1" providerId="ADAL" clId="{6EC77422-F396-426F-BA78-16D82B5A8187}" dt="2022-01-20T13:38:58.485" v="24" actId="404"/>
        <pc:sldMkLst>
          <pc:docMk/>
          <pc:sldMk cId="0" sldId="260"/>
        </pc:sldMkLst>
        <pc:spChg chg="mod">
          <ac:chgData name="Cesar Augusto Lopez Gallego" userId="0dfa9112-9251-4882-b472-cf2dfcee09d1" providerId="ADAL" clId="{6EC77422-F396-426F-BA78-16D82B5A8187}" dt="2022-01-20T13:38:58.485" v="24" actId="404"/>
          <ac:spMkLst>
            <pc:docMk/>
            <pc:sldMk cId="0" sldId="260"/>
            <ac:spMk id="191" creationId="{00000000-0000-0000-0000-000000000000}"/>
          </ac:spMkLst>
        </pc:spChg>
      </pc:sldChg>
      <pc:sldChg chg="delSp">
        <pc:chgData name="Cesar Augusto Lopez Gallego" userId="0dfa9112-9251-4882-b472-cf2dfcee09d1" providerId="ADAL" clId="{6EC77422-F396-426F-BA78-16D82B5A8187}" dt="2022-01-20T13:20:34.820" v="0" actId="478"/>
        <pc:sldMkLst>
          <pc:docMk/>
          <pc:sldMk cId="0" sldId="261"/>
        </pc:sldMkLst>
        <pc:picChg chg="del">
          <ac:chgData name="Cesar Augusto Lopez Gallego" userId="0dfa9112-9251-4882-b472-cf2dfcee09d1" providerId="ADAL" clId="{6EC77422-F396-426F-BA78-16D82B5A8187}" dt="2022-01-20T13:20:34.820" v="0" actId="478"/>
          <ac:picMkLst>
            <pc:docMk/>
            <pc:sldMk cId="0" sldId="261"/>
            <ac:picMk id="3" creationId="{88FD767F-E7AA-47D4-A90B-A3F746D901BE}"/>
          </ac:picMkLst>
        </pc:picChg>
      </pc:sldChg>
      <pc:sldChg chg="modSp">
        <pc:chgData name="Cesar Augusto Lopez Gallego" userId="0dfa9112-9251-4882-b472-cf2dfcee09d1" providerId="ADAL" clId="{6EC77422-F396-426F-BA78-16D82B5A8187}" dt="2022-01-20T13:32:40.703" v="2" actId="20577"/>
        <pc:sldMkLst>
          <pc:docMk/>
          <pc:sldMk cId="0" sldId="265"/>
        </pc:sldMkLst>
        <pc:spChg chg="mod">
          <ac:chgData name="Cesar Augusto Lopez Gallego" userId="0dfa9112-9251-4882-b472-cf2dfcee09d1" providerId="ADAL" clId="{6EC77422-F396-426F-BA78-16D82B5A8187}" dt="2022-01-20T13:32:40.703" v="2" actId="20577"/>
          <ac:spMkLst>
            <pc:docMk/>
            <pc:sldMk cId="0" sldId="265"/>
            <ac:spMk id="2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dcdaf26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5dcdaf2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cdaf26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5dcdaf26a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Área: Pi*Radio^2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Longitud=2*Pi*Radio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5dcdaf26a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4443042" y="-1424040"/>
            <a:ext cx="4931516" cy="119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8084555" y="2217473"/>
            <a:ext cx="6586750" cy="297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7"/>
            <a:ext cx="6586750" cy="876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  <a:defRPr sz="27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267"/>
              <a:buFont typeface="Arial"/>
              <a:buNone/>
              <a:defRPr sz="2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40"/>
              <a:buFont typeface="Arial"/>
              <a:buNone/>
              <a:defRPr sz="20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69951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951760" y="2839085"/>
            <a:ext cx="5845492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3"/>
          </p:nvPr>
        </p:nvSpPr>
        <p:spPr>
          <a:xfrm>
            <a:off x="6995160" y="1905318"/>
            <a:ext cx="5874280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4"/>
          </p:nvPr>
        </p:nvSpPr>
        <p:spPr>
          <a:xfrm>
            <a:off x="6995160" y="2839085"/>
            <a:ext cx="5874280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8914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Char char="•"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008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4443042" y="-1424040"/>
            <a:ext cx="4931516" cy="119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8084555" y="2217473"/>
            <a:ext cx="6586750" cy="297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7"/>
            <a:ext cx="6586750" cy="876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9951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  <a:defRPr sz="27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267"/>
              <a:buFont typeface="Arial"/>
              <a:buNone/>
              <a:defRPr sz="2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40"/>
              <a:buFont typeface="Arial"/>
              <a:buNone/>
              <a:defRPr sz="20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951760" y="2839085"/>
            <a:ext cx="5845492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995160" y="1905318"/>
            <a:ext cx="5874280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995160" y="2839085"/>
            <a:ext cx="5874280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8914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Char char="•"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008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CO"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935" y="2946400"/>
            <a:ext cx="2896797" cy="257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4735012" y="2959384"/>
            <a:ext cx="6019261" cy="246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Diseño </a:t>
            </a:r>
            <a:r>
              <a:rPr lang="es-CO" sz="2800">
                <a:latin typeface="Calibri"/>
              </a:rPr>
              <a:t>y </a:t>
            </a:r>
            <a:r>
              <a:rPr lang="es-CO" sz="2800">
                <a:latin typeface="Calibri"/>
                <a:cs typeface="Calibri"/>
              </a:rPr>
              <a:t>Codificación </a:t>
            </a:r>
            <a:r>
              <a:rPr lang="es-CO" sz="2800">
                <a:latin typeface="Calibri"/>
              </a:rPr>
              <a:t> de</a:t>
            </a: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algoritmos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Tipos de Datos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Operaciones de asignación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Operaciones aritméticas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Condicionales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  <a:endParaRPr lang="es-CO"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César Augusto López Gallego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1</a:t>
            </a:r>
            <a:endParaRPr/>
          </a:p>
        </p:txBody>
      </p:sp>
      <p:sp>
        <p:nvSpPr>
          <p:cNvPr id="554" name="Google Shape;554;p59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permita calcular el n</a:t>
            </a:r>
            <a:r>
              <a:rPr lang="es-CO"/>
              <a:t>ú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mero de semanas transcurridas entre dos  años dados. Los años de</a:t>
            </a:r>
            <a:r>
              <a:rPr lang="es-CO"/>
              <a:t>ben estar entre 1900 y 2019. 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efectos del ejercicio</a:t>
            </a:r>
            <a:r>
              <a:rPr lang="es-CO"/>
              <a:t>, pregunte al usuario si quiere calcular cada año con 52 semanas o con 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52,1 semanas.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</a:t>
            </a:r>
            <a:r>
              <a:rPr lang="es-CO"/>
              <a:t>2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8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</a:t>
            </a:r>
            <a:r>
              <a:rPr lang="es-CO"/>
              <a:t>simule tirar un dado al azar y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calcular </a:t>
            </a:r>
            <a:r>
              <a:rPr lang="es-CO"/>
              <a:t>la cara opuesta del lado que cayó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97483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3</a:t>
            </a:r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2 números, escriba si uno es divisor de otro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60593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4</a:t>
            </a:r>
            <a:endParaRPr/>
          </a:p>
        </p:txBody>
      </p:sp>
      <p:sp>
        <p:nvSpPr>
          <p:cNvPr id="572" name="Google Shape;572;p62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restaurante vende 3 platos. Si el cliente solicita el plato 1,  le dan el postre gratis; si selecciona el plato 2,  le dan la bebida gratis y si selecciona el plato 3, le dan postre y bebida. Elabore un algoritmo que dependiendo de la selección del cliente, muestre el obsequio que le da el restaurante. 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5</a:t>
            </a:r>
            <a:endParaRPr/>
          </a:p>
        </p:txBody>
      </p:sp>
      <p:sp>
        <p:nvSpPr>
          <p:cNvPr id="578" name="Google Shape;578;p63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5"/>
              <a:buFont typeface="Arial"/>
              <a:buChar char="•"/>
            </a:pPr>
            <a:r>
              <a:rPr lang="es-CO" sz="2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solicite: 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Cédula del trabajador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Apellido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horas trabajadas al mes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hora trabajada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Porcentaje de retención</a:t>
            </a:r>
            <a:endParaRPr/>
          </a:p>
          <a:p>
            <a:pPr marL="518145" marR="0" lvl="1" indent="0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None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calcule el valor a pagar al trabajador y muestre la cédula, nombres, salario bruto, retención, salario neto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72699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935"/>
              <a:buFont typeface="Arial"/>
              <a:buNone/>
            </a:pPr>
            <a:endParaRPr sz="293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77217" marR="0" lvl="1" indent="-99305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None/>
            </a:pPr>
            <a:endParaRPr sz="251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</a:t>
            </a:r>
            <a:r>
              <a:rPr lang="es-CO"/>
              <a:t>6</a:t>
            </a:r>
            <a:endParaRPr/>
          </a:p>
        </p:txBody>
      </p:sp>
      <p:sp>
        <p:nvSpPr>
          <p:cNvPr id="585" name="Google Shape;585;p64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8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dado el valor del radio de un círculo, calcule su área y la longitud de la circunferencia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5714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sp>
        <p:nvSpPr>
          <p:cNvPr id="598" name="Google Shape;598;p66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Fundamentos de programación. Luis Joyanes Aguilar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programación orientada a objetos. Efraín Oviedo Regino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1,1. Lemay &amp; Perkins</a:t>
            </a: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CO"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/>
          </a:p>
        </p:txBody>
      </p:sp>
      <p:pic>
        <p:nvPicPr>
          <p:cNvPr id="604" name="Google Shape;60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935" y="2946400"/>
            <a:ext cx="2896797" cy="257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331368" y="4434664"/>
            <a:ext cx="728367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Programación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César Augusto López Gallego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65675">
            <a:off x="882869" y="1963027"/>
            <a:ext cx="4823524" cy="31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del curso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949960" y="1916114"/>
            <a:ext cx="653142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habilidades básicas para resolver problemas de programación, entendiendo y haciendo uso de los conceptos fundamentales de la programación estructurada, tales como condicionales y ciclos y funciones.</a:t>
            </a: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5644" y="2456517"/>
            <a:ext cx="4477740" cy="29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597839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662602" y="1733791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Diseño de algoritmos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Codificación algoritmos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Tipos de Datos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Operaciones de asignación</a:t>
            </a:r>
            <a:endParaRPr lang="es-CO" sz="2400" b="0" i="0" u="none" strike="noStrike" cap="none">
              <a:latin typeface="Calibri"/>
              <a:ea typeface="Calibri"/>
              <a:cs typeface="Calibri"/>
            </a:endParaRP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Operaciones aritméticas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Condicionales</a:t>
            </a:r>
          </a:p>
          <a:p>
            <a:pPr marL="319405" indent="-238125">
              <a:lnSpc>
                <a:spcPct val="150000"/>
              </a:lnSpc>
              <a:spcBef>
                <a:spcPts val="500"/>
              </a:spcBef>
              <a:buSzPts val="2400"/>
            </a:pPr>
            <a:r>
              <a:rPr lang="es-CO" sz="2400"/>
              <a:t>Control de errores</a:t>
            </a:r>
            <a:endParaRPr sz="2853"/>
          </a:p>
          <a:p>
            <a:pPr marL="319405" indent="-238125">
              <a:lnSpc>
                <a:spcPct val="150000"/>
              </a:lnSpc>
              <a:spcBef>
                <a:spcPts val="500"/>
              </a:spcBef>
              <a:buSzPts val="2400"/>
            </a:pPr>
            <a:r>
              <a:rPr lang="es-CO" sz="2400"/>
              <a:t>Funciones</a:t>
            </a:r>
          </a:p>
          <a:p>
            <a:pPr marL="258445" marR="0" lvl="0" indent="-209550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de control</a:t>
            </a:r>
            <a:endParaRPr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7134-4348-098F-3E7F-A8835C7AD3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indent="-429895">
              <a:lnSpc>
                <a:spcPct val="150000"/>
              </a:lnSpc>
              <a:spcBef>
                <a:spcPts val="0"/>
              </a:spcBef>
              <a:buFont typeface="Arial,Sans-Serif"/>
            </a:pPr>
            <a:r>
              <a:rPr lang="es-CO" sz="2400"/>
              <a:t>Lectura de archivos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Cadenas (</a:t>
            </a:r>
            <a:r>
              <a:rPr lang="es-CO" sz="2400" err="1"/>
              <a:t>strings</a:t>
            </a:r>
            <a:r>
              <a:rPr lang="es-CO" sz="2400"/>
              <a:t>) 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Arreglos de datos: una, dos y tres dimensiones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Desarrollo en Entorno gráfico</a:t>
            </a:r>
            <a:r>
              <a:rPr lang="en-US" sz="2400"/>
              <a:t> </a:t>
            </a:r>
          </a:p>
          <a:p>
            <a:pPr indent="-429895"/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de la materia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386" y="2937918"/>
            <a:ext cx="1378951" cy="211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9928247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Políticas para la entrega de prácticas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Algoritmos o programas similares o con el mismo número de líneas, serán anulados. Programar es un arte al cual cada uno le impone su sello personal</a:t>
            </a:r>
            <a:endParaRPr sz="2400"/>
          </a:p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programas deben estar comentariados (principales, procedimientos, funciones, métodos) a modo de documentación. El comentario debe contener: Fecha, Autor, Descripción corta de lo que hace.</a:t>
            </a:r>
            <a:endParaRPr sz="2400"/>
          </a:p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sustentación siempre será individual.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7" y="325319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99" y="2487381"/>
            <a:ext cx="5985142" cy="3346260"/>
          </a:xfrm>
        </p:spPr>
        <p:txBody>
          <a:bodyPr>
            <a:normAutofit/>
          </a:bodyPr>
          <a:lstStyle/>
          <a:p>
            <a:r>
              <a:rPr lang="es-ES" dirty="0"/>
              <a:t>Evitar Distracciones</a:t>
            </a:r>
          </a:p>
          <a:p>
            <a:r>
              <a:rPr lang="es-ES" dirty="0"/>
              <a:t>Cumplimiento del horario de clases y las evaluaciones</a:t>
            </a:r>
          </a:p>
          <a:p>
            <a:r>
              <a:rPr lang="es-ES" dirty="0"/>
              <a:t>Participación en clase, bonificaciones</a:t>
            </a:r>
          </a:p>
          <a:p>
            <a:r>
              <a:rPr lang="es-ES" dirty="0"/>
              <a:t>No se tome nada como personal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8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B204A2-D8D7-42B9-9D98-8966C5CB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6" y="2798020"/>
            <a:ext cx="4477255" cy="24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64C81-86F3-4333-BA74-7A75BF9B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092" y="1239719"/>
            <a:ext cx="6601217" cy="1502305"/>
          </a:xfrm>
        </p:spPr>
        <p:txBody>
          <a:bodyPr/>
          <a:lstStyle/>
          <a:p>
            <a:r>
              <a:rPr lang="es-ES" dirty="0"/>
              <a:t>Plan y Evaluación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57ABA9-A653-42AD-986B-0E4E7052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</a:t>
            </a:fld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6A0B15-AD26-442C-B561-91A4F3734813}"/>
              </a:ext>
            </a:extLst>
          </p:cNvPr>
          <p:cNvSpPr txBox="1"/>
          <p:nvPr/>
        </p:nvSpPr>
        <p:spPr>
          <a:xfrm>
            <a:off x="6538586" y="3315414"/>
            <a:ext cx="427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Evaluaciones 20%</a:t>
            </a:r>
          </a:p>
          <a:p>
            <a:r>
              <a:rPr lang="es-ES" sz="2400" dirty="0"/>
              <a:t>Escritas</a:t>
            </a:r>
          </a:p>
          <a:p>
            <a:r>
              <a:rPr lang="es-ES" sz="2400" dirty="0"/>
              <a:t>Proyecto final 20%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0537E8-0C1A-449F-A74E-F676D0DA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64" y="368404"/>
            <a:ext cx="3024348" cy="63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2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Personalizado</PresentationFormat>
  <Paragraphs>103</Paragraphs>
  <Slides>19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Arial,Sans-Serif</vt:lpstr>
      <vt:lpstr>Calibri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 del curso</vt:lpstr>
      <vt:lpstr>Contenido</vt:lpstr>
      <vt:lpstr>Lenguaje de la materia</vt:lpstr>
      <vt:lpstr>Políticas para la entrega de prácticas</vt:lpstr>
      <vt:lpstr>Acuerdos para el curso</vt:lpstr>
      <vt:lpstr>Plan y Evaluación</vt:lpstr>
      <vt:lpstr>Preguntas</vt:lpstr>
      <vt:lpstr>Presentación de PowerPoint</vt:lpstr>
      <vt:lpstr>Ejercicio 1</vt:lpstr>
      <vt:lpstr>Ejercicio 2</vt:lpstr>
      <vt:lpstr>Ejercicio 3</vt:lpstr>
      <vt:lpstr>Ejercicio 4</vt:lpstr>
      <vt:lpstr>Ejercicio 5</vt:lpstr>
      <vt:lpstr>Ejercicio 6</vt:lpstr>
      <vt:lpstr>Bibliografía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Cesar Augusto Lopez Gallego</cp:lastModifiedBy>
  <cp:revision>2</cp:revision>
  <dcterms:modified xsi:type="dcterms:W3CDTF">2024-01-23T21:59:40Z</dcterms:modified>
</cp:coreProperties>
</file>